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4D5F5-805F-452F-8B61-AB7302978016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0E4D0-E46E-45EC-AADA-FA79C46902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045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0E4D0-E46E-45EC-AADA-FA79C469025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vspu.ru/" TargetMode="External"/><Relationship Id="rId2" Type="http://schemas.openxmlformats.org/officeDocument/2006/relationships/hyperlink" Target="mailto:spu2@bk.r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E:\прием\повар.JPG"/>
          <p:cNvPicPr>
            <a:picLocks noChangeAspect="1" noChangeArrowheads="1"/>
          </p:cNvPicPr>
          <p:nvPr/>
        </p:nvPicPr>
        <p:blipFill>
          <a:blip r:embed="rId3"/>
          <a:srcRect l="10213"/>
          <a:stretch>
            <a:fillRect/>
          </a:stretch>
        </p:blipFill>
        <p:spPr bwMode="auto">
          <a:xfrm>
            <a:off x="5000628" y="4071942"/>
            <a:ext cx="3888153" cy="240879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603" name="Picture 3" descr="E:\прием\тракто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28604"/>
            <a:ext cx="4143404" cy="23306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500043"/>
            <a:ext cx="8643998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Государственное                     автономное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профессиональное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образовательное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учреждение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Чукотского автономного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округа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«Чукотский северо-восточный</a:t>
            </a:r>
            <a:r>
              <a:rPr lang="ru-RU" sz="2800" b="1" i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техникум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   посёлка Провидения»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i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Arial" pitchFamily="34" charset="0"/>
                <a:ea typeface="Times New Roman" pitchFamily="18" charset="0"/>
              </a:rPr>
              <a:t>               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	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b="1" i="1" dirty="0" smtClean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чсв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4286256"/>
            <a:ext cx="1715428" cy="169371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500166" y="6198990"/>
            <a:ext cx="157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   2014-2015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928670"/>
          <a:ext cx="8715468" cy="38471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99055"/>
                <a:gridCol w="811358"/>
                <a:gridCol w="2028395"/>
                <a:gridCol w="2231233"/>
                <a:gridCol w="1115615"/>
                <a:gridCol w="2129812"/>
              </a:tblGrid>
              <a:tr h="708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№ </a:t>
                      </a:r>
                      <a:r>
                        <a:rPr lang="ru-RU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</a:t>
                      </a: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lang="ru-RU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Код профессии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Название профессии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Наименование 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квалификации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Нормативный срок 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обучения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Образовательная база приёма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/>
                </a:tc>
              </a:tr>
              <a:tr h="47245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endParaRPr lang="ru-RU" sz="16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6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11442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Автомеханик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</a:rPr>
                        <a:t>Водитель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</a:rPr>
                        <a:t>категории «В» и «С»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10 мес.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На базе 9-11 классов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</a:tr>
              <a:tr h="31606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6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19203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Тракторист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</a:rPr>
                        <a:t>Тракторист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10 мес.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smtClean="0"/>
                        <a:t>На базе 9-11 классов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</a:tr>
              <a:tr h="31606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6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16909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Портной 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</a:rPr>
                        <a:t>Портной 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10 мес.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smtClean="0"/>
                        <a:t>На базе 9-11 классов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</a:tr>
              <a:tr h="6321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6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16675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Повар, кондитер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</a:rPr>
                        <a:t>Повар 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10 мес.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На базе 9-11 классов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</a:tr>
              <a:tr h="6321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6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16413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Охотник промысловый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</a:rPr>
                        <a:t>Охотник промысловый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10 мес.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На базе 9-11 классов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</a:tr>
              <a:tr h="70868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latin typeface="Arial Narrow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600" dirty="0"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080114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Экономика и бухгалтерский учет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</a:rPr>
                        <a:t>Бухгалтер </a:t>
                      </a:r>
                      <a:endParaRPr lang="ru-RU" sz="16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/>
                        <a:t>1 год 10 мес.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/>
                        <a:t>На базе 11 классов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2737" marR="42737" marT="0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71472" y="214290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002060"/>
                </a:solidFill>
              </a:rPr>
              <a:t>Объявляет набор студентов на 2014-2015 учебный год для обучения  следующим профессиям:</a:t>
            </a:r>
            <a:endParaRPr lang="ru-RU" sz="2000" i="1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5000637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Приёмная комиссия работает по адресу: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689251, Чукотский АО, п. Провидения, ул. Полярная, д. 38, кабинет № 218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ЧУКОТСКИЙ СЕВЕРО-ВОСТОЧНЫЙ ТЕХНИКУМ ПОСЕЛКА ПРОВИДЕНИЯ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Тел</a:t>
            </a:r>
            <a:r>
              <a:rPr lang="en-US" b="1" dirty="0" smtClean="0">
                <a:solidFill>
                  <a:srgbClr val="002060"/>
                </a:solidFill>
              </a:rPr>
              <a:t>./fax.: 8 (427-35) 2-28-21  E-mail:</a:t>
            </a:r>
            <a:r>
              <a:rPr lang="en-US" b="1" dirty="0" smtClean="0"/>
              <a:t> </a:t>
            </a:r>
            <a:r>
              <a:rPr lang="en-US" b="1" u="sng" dirty="0" smtClean="0">
                <a:hlinkClick r:id="rId2"/>
              </a:rPr>
              <a:t>spu2@bk.ru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Сайт</a:t>
            </a:r>
            <a:r>
              <a:rPr lang="en-US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/>
              <a:t> </a:t>
            </a:r>
            <a:r>
              <a:rPr lang="en-US" b="1" u="sng" dirty="0" smtClean="0">
                <a:hlinkClick r:id="rId3"/>
              </a:rPr>
              <a:t>www.provspu.ru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</a:rPr>
              <a:t>Условия приема: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</a:rPr>
              <a:t>Прием граждан на обучение в техникум производится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itchFamily="34" charset="0"/>
                <a:ea typeface="Times New Roman" pitchFamily="18" charset="0"/>
              </a:rPr>
              <a:t>до 15 августа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Narrow" pitchFamily="34" charset="0"/>
                <a:ea typeface="Times New Roman" pitchFamily="18" charset="0"/>
              </a:rPr>
              <a:t>, при наличии свободных мест 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itchFamily="34" charset="0"/>
                <a:ea typeface="Times New Roman" pitchFamily="18" charset="0"/>
              </a:rPr>
              <a:t>до 1 октября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Times New Roman" pitchFamily="18" charset="0"/>
              </a:rPr>
              <a:t>Ограничения по возрасту отсутствуют.</a:t>
            </a:r>
          </a:p>
          <a:p>
            <a:pPr algn="ctr"/>
            <a:r>
              <a:rPr lang="ru-RU" sz="1600" dirty="0" smtClean="0"/>
              <a:t>Поступающие вправе направить заявление о приеме, а также необходимые документы через операторов почтовой связи общего пользования (далее - по почте), а также в электронной форме. При направлении документов по почте поступающий к заявлению о приеме прилагает ксерокопии документов, удостоверяющих его личность и гражданство, ксерокопию документа государственного образца об образовании, а также иных документов, предусмотренных настоящим Порядком.</a:t>
            </a:r>
          </a:p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>Начало обучения – 1 сентября:</a:t>
            </a:r>
            <a:endParaRPr lang="ru-RU" sz="1600" dirty="0" smtClean="0">
              <a:solidFill>
                <a:srgbClr val="7030A0"/>
              </a:solidFill>
            </a:endParaRPr>
          </a:p>
          <a:p>
            <a:pPr algn="ctr"/>
            <a:r>
              <a:rPr lang="ru-RU" sz="1600" dirty="0" smtClean="0"/>
              <a:t>Обучение в Чукотском северо-восточном техникуме поселка Провидения бесплатное.  Иногородние проживают в жилых секциях общежития по два или три человека и бесплатно получают четырехразовое питание.  В установленном порядке студентам назначается государственная академическая и государственная социальная стипендия. Техникум имеет спортивный зал, современную столовую, уютные </a:t>
            </a:r>
            <a:r>
              <a:rPr lang="ru-RU" sz="1600" dirty="0" err="1" smtClean="0"/>
              <a:t>фито-бар</a:t>
            </a:r>
            <a:r>
              <a:rPr lang="ru-RU" sz="1600" dirty="0" smtClean="0"/>
              <a:t> и комнаты отдыха.</a:t>
            </a: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7" name="Picture 3" descr="E:\прием\эвм.JPG"/>
          <p:cNvPicPr>
            <a:picLocks noChangeAspect="1" noChangeArrowheads="1"/>
          </p:cNvPicPr>
          <p:nvPr/>
        </p:nvPicPr>
        <p:blipFill>
          <a:blip r:embed="rId2"/>
          <a:srcRect l="25316"/>
          <a:stretch>
            <a:fillRect/>
          </a:stretch>
        </p:blipFill>
        <p:spPr bwMode="auto">
          <a:xfrm>
            <a:off x="5143504" y="3784706"/>
            <a:ext cx="3512436" cy="261609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E:\прием\водитель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857628"/>
            <a:ext cx="4543907" cy="25275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73999779"/>
              </p:ext>
            </p:extLst>
          </p:nvPr>
        </p:nvGraphicFramePr>
        <p:xfrm>
          <a:off x="214282" y="285727"/>
          <a:ext cx="8715437" cy="626201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17018"/>
                <a:gridCol w="2955212"/>
                <a:gridCol w="885488"/>
                <a:gridCol w="519439"/>
                <a:gridCol w="3838280"/>
              </a:tblGrid>
              <a:tr h="1234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№ </a:t>
                      </a:r>
                      <a:r>
                        <a:rPr lang="ru-RU" sz="1600" b="1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</a:t>
                      </a: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ru-RU" sz="1600" b="1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 </a:t>
                      </a: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приемную комиссию необходимо </a:t>
                      </a:r>
                      <a:r>
                        <a:rPr lang="ru-RU" sz="1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предоставить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следующие документы: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№ </a:t>
                      </a:r>
                      <a:r>
                        <a:rPr lang="ru-RU" sz="1600" b="1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</a:t>
                      </a: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ru-RU" sz="1600" b="1" dirty="0" err="1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Дополнительные </a:t>
                      </a: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документы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для отдельных категорий абитуриентов</a:t>
                      </a:r>
                      <a:endParaRPr lang="ru-RU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394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Заявление на имя </a:t>
                      </a:r>
                      <a:r>
                        <a:rPr lang="ru-RU" sz="1600" dirty="0" smtClean="0">
                          <a:solidFill>
                            <a:srgbClr val="7030A0"/>
                          </a:solidFill>
                        </a:rPr>
                        <a:t>директора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Дети сироты 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</a:rPr>
                        <a:t>и 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дети, оставшиеся без попечения родителей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</a:rPr>
                        <a:t>, пользуются первоочередным правом приема в Техникум,  становятся на полное государственное обеспечение и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дополнительно предоставляют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</a:rPr>
                        <a:t>:</a:t>
                      </a:r>
                      <a:endParaRPr lang="ru-RU" sz="14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97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Копия паспорта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812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Аттестат об образовании (подлинник)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</a:rPr>
                        <a:t>1. Справку о сохранении жилплощади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</a:rPr>
                        <a:t>2. Копии свидетельства о смерти родителей </a:t>
                      </a:r>
                      <a:endParaRPr lang="ru-RU" sz="1600" b="0" dirty="0" smtClean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7030A0"/>
                          </a:solidFill>
                        </a:rPr>
                        <a:t>3. Постановление об установлении опеки</a:t>
                      </a:r>
                      <a:endParaRPr lang="ru-RU" sz="1600" b="0" dirty="0" smtClean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394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Копия страхового пенсионного свидетельства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37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Копия ИНН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Arial Narrow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697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Справка с места жительства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394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7.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4 фотографии 3х4 см без головного убора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47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8.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Юношам военный билет или </a:t>
                      </a:r>
                      <a:r>
                        <a:rPr lang="ru-RU" sz="1600" smtClean="0">
                          <a:solidFill>
                            <a:srgbClr val="7030A0"/>
                          </a:solidFill>
                        </a:rPr>
                        <a:t>удостоверение призывника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94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9.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Медицинская справка – форма 086- У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7030A0"/>
                          </a:solidFill>
                        </a:rPr>
                        <a:t>Обязательны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7030A0"/>
                          </a:solidFill>
                        </a:rPr>
                        <a:t>при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7030A0"/>
                          </a:solidFill>
                        </a:rPr>
                        <a:t>зачислении</a:t>
                      </a:r>
                      <a:endParaRPr lang="ru-RU" sz="160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429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Другие категории абитуриентов 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BEEC9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(см. п. 2.4. Положения «О государственной академической стипендии и государственной социальной стипендии, а также других социальных гарантиях студентам очной формы обучения в Чукотском северо-восточном техникуме посёлка Провидения» </a:t>
                      </a:r>
                      <a:r>
                        <a:rPr kumimoji="0" lang="en-US" sz="105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www.provspu.ru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BEEC9">
                              <a:lumMod val="25000"/>
                            </a:srgb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)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предоставляют документы, подтверждающие свой статус льготника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  <a:tr h="49394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10.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Карта профилактических прививок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42900" algn="l"/>
                        </a:tabLst>
                      </a:pP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394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7030A0"/>
                          </a:solidFill>
                        </a:rPr>
                        <a:t>Полис обязательного медицинского страхования</a:t>
                      </a:r>
                      <a:endParaRPr lang="ru-RU" sz="1600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42900" algn="l"/>
                        </a:tabLst>
                      </a:pPr>
                      <a:endParaRPr lang="ru-RU" sz="1600" dirty="0">
                        <a:solidFill>
                          <a:srgbClr val="002060"/>
                        </a:solidFill>
                        <a:latin typeface="Arial Narro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520</Words>
  <Application>Microsoft Office PowerPoint</Application>
  <PresentationFormat>Экран (4:3)</PresentationFormat>
  <Paragraphs>113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19</cp:revision>
  <dcterms:modified xsi:type="dcterms:W3CDTF">2014-05-27T00:13:32Z</dcterms:modified>
</cp:coreProperties>
</file>